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7" r:id="rId10"/>
    <p:sldId id="269" r:id="rId11"/>
    <p:sldId id="262" r:id="rId12"/>
    <p:sldId id="263" r:id="rId13"/>
    <p:sldId id="268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D117B2-00A1-47C2-9864-95CB4CFE15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Cocos2d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DF97B682-1E84-4267-AD75-54C0B447C5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Jochem</a:t>
            </a:r>
            <a:r>
              <a:rPr lang="en-US" dirty="0"/>
              <a:t> Van </a:t>
            </a:r>
            <a:r>
              <a:rPr lang="en-US" dirty="0" err="1"/>
              <a:t>Hespen</a:t>
            </a:r>
            <a:r>
              <a:rPr lang="en-US" dirty="0"/>
              <a:t>, </a:t>
            </a:r>
            <a:r>
              <a:rPr lang="en-US" dirty="0" err="1"/>
              <a:t>Szilágyi</a:t>
            </a:r>
            <a:r>
              <a:rPr lang="en-US" dirty="0"/>
              <a:t> </a:t>
            </a:r>
            <a:r>
              <a:rPr lang="en-US" dirty="0" err="1"/>
              <a:t>István</a:t>
            </a:r>
            <a:r>
              <a:rPr lang="en-US" dirty="0"/>
              <a:t>, Wouter van </a:t>
            </a:r>
            <a:r>
              <a:rPr lang="en-US" dirty="0" err="1"/>
              <a:t>hecke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030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5ADCCF-767B-41FA-8B0D-846E4E1F5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component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3D8D309-F1C0-4FB9-B9B5-EED624789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scontent-arn2-1.xx.fbcdn.net/v/t34.0-12/22782307_1684529908238102_589236432_n.png?oh=438a60c8525a1d66f3d95f714aded42f&amp;oe=59F2291C">
            <a:extLst>
              <a:ext uri="{FF2B5EF4-FFF2-40B4-BE49-F238E27FC236}">
                <a16:creationId xmlns:a16="http://schemas.microsoft.com/office/drawing/2014/main" id="{159C0B69-138E-460F-975A-CBCFE30879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16" y="1391257"/>
            <a:ext cx="6591300" cy="5150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108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D1B240-30DC-4DA8-A361-EAD97E524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Sprites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BF911A2-54B5-4CEA-B769-65B6C2D89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517D8277-36C2-47AC-8D17-FCA75F554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287" y="1970984"/>
            <a:ext cx="3509963" cy="4277415"/>
          </a:xfrm>
          <a:prstGeom prst="rect">
            <a:avLst/>
          </a:prstGeom>
        </p:spPr>
      </p:pic>
      <p:pic>
        <p:nvPicPr>
          <p:cNvPr id="2050" name="Picture 2" descr="Afbeeldingsresultaat voor spritesheet">
            <a:extLst>
              <a:ext uri="{FF2B5EF4-FFF2-40B4-BE49-F238E27FC236}">
                <a16:creationId xmlns:a16="http://schemas.microsoft.com/office/drawing/2014/main" id="{6B6A96FB-2FA9-403C-B5EC-4A9D9029D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82" y="2919066"/>
            <a:ext cx="4762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561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B13797-A35E-4F64-B8F3-1C2570613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A6F30D6-1708-44D5-9811-C127DAB1B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1B01BA6-605B-491E-BC08-1BC8FB3C8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625424"/>
            <a:ext cx="8191339" cy="854988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890198E7-149D-48F6-9E8C-81E6B5ECCF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6111" y="3276600"/>
            <a:ext cx="7564755" cy="248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7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459C4-4336-4B54-8818-AA4D9E428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 the project to your device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13CEF5-B3B5-4EC9-AE10-00D536BD3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scontent-arn2-1.xx.fbcdn.net/v/t34.0-12/22782001_10214589109502439_1140959080_n.png?oh=2142d04954eea5f2c53359feaab80d6c&amp;oe=59F20A1A">
            <a:extLst>
              <a:ext uri="{FF2B5EF4-FFF2-40B4-BE49-F238E27FC236}">
                <a16:creationId xmlns:a16="http://schemas.microsoft.com/office/drawing/2014/main" id="{ED30386A-D5F1-4CF1-BC38-1AFC8FA71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463" y="1395208"/>
            <a:ext cx="3529012" cy="5196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0A3887F0-AC71-4830-8D7F-1BC460EA1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2503" y="1853248"/>
            <a:ext cx="4450269" cy="441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501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BB4FAC87-CAFB-4590-8640-879AF6F36B9B}"/>
              </a:ext>
            </a:extLst>
          </p:cNvPr>
          <p:cNvSpPr/>
          <p:nvPr/>
        </p:nvSpPr>
        <p:spPr>
          <a:xfrm>
            <a:off x="2732556" y="2638930"/>
            <a:ext cx="646471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136993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21B42B-3441-4107-A937-07C11D7C0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cocos2d?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65AFFB0-2525-42AB-A2B2-AE8C98934C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- Open-source game framework</a:t>
            </a:r>
          </a:p>
          <a:p>
            <a:r>
              <a:rPr lang="en-US" dirty="0"/>
              <a:t>- Widely used</a:t>
            </a:r>
          </a:p>
          <a:p>
            <a:endParaRPr lang="en-US" dirty="0"/>
          </a:p>
          <a:p>
            <a:r>
              <a:rPr lang="en-US" dirty="0"/>
              <a:t>Uses aspects like:</a:t>
            </a:r>
          </a:p>
          <a:p>
            <a:pPr lvl="1"/>
            <a:r>
              <a:rPr lang="en-US" dirty="0"/>
              <a:t>- Scenes</a:t>
            </a:r>
          </a:p>
          <a:p>
            <a:pPr lvl="1"/>
            <a:r>
              <a:rPr lang="en-US" dirty="0"/>
              <a:t>- Sprites</a:t>
            </a:r>
          </a:p>
          <a:p>
            <a:pPr lvl="1"/>
            <a:r>
              <a:rPr lang="en-US" dirty="0"/>
              <a:t>- Actions</a:t>
            </a:r>
          </a:p>
          <a:p>
            <a:pPr lvl="1"/>
            <a:r>
              <a:rPr lang="en-US" dirty="0"/>
              <a:t>- Animation</a:t>
            </a:r>
          </a:p>
          <a:p>
            <a:pPr lvl="1"/>
            <a:endParaRPr lang="en-US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D802DDF-4820-4503-8EFE-B6939F6D1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0319" y="3622090"/>
            <a:ext cx="2413986" cy="241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283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EDB688-8862-499C-A136-4CDDF9AAF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version to use?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CEE13B4-CDF5-4AC4-A0AF-F743F9D4C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Cocos creator</a:t>
            </a:r>
          </a:p>
          <a:p>
            <a:pPr lvl="1"/>
            <a:r>
              <a:rPr lang="en-US" dirty="0"/>
              <a:t>- Complete package</a:t>
            </a:r>
          </a:p>
          <a:p>
            <a:pPr lvl="1"/>
            <a:r>
              <a:rPr lang="en-US" dirty="0"/>
              <a:t>- Easy to use</a:t>
            </a:r>
          </a:p>
          <a:p>
            <a:pPr lvl="1"/>
            <a:r>
              <a:rPr lang="en-US" dirty="0"/>
              <a:t>- </a:t>
            </a:r>
            <a:r>
              <a:rPr lang="en-US" dirty="0" err="1"/>
              <a:t>Javascript</a:t>
            </a:r>
            <a:endParaRPr lang="en-US" dirty="0"/>
          </a:p>
          <a:p>
            <a:endParaRPr lang="en-US" dirty="0"/>
          </a:p>
          <a:p>
            <a:r>
              <a:rPr lang="en-US" dirty="0"/>
              <a:t>Cocos2d-x</a:t>
            </a:r>
          </a:p>
          <a:p>
            <a:pPr lvl="1"/>
            <a:r>
              <a:rPr lang="en-US" dirty="0"/>
              <a:t>- Hard to setup</a:t>
            </a:r>
          </a:p>
          <a:p>
            <a:pPr lvl="1"/>
            <a:r>
              <a:rPr lang="en-US" dirty="0"/>
              <a:t>- Needs own IDE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559EB603-5DE7-4937-93E4-7DAD07D89E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245" y="2703393"/>
            <a:ext cx="4530108" cy="251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12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950C04-A645-4E2A-8142-2F3C5B7D6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programming languages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EBA50A6-5655-4393-BB41-84F4B4996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</a:t>
            </a:r>
          </a:p>
          <a:p>
            <a:pPr lvl="1"/>
            <a:r>
              <a:rPr lang="en-US" dirty="0"/>
              <a:t>- Full support</a:t>
            </a:r>
          </a:p>
          <a:p>
            <a:pPr lvl="1"/>
            <a:r>
              <a:rPr lang="en-US" dirty="0"/>
              <a:t>- Runs everywhere</a:t>
            </a:r>
          </a:p>
          <a:p>
            <a:pPr lvl="1"/>
            <a:r>
              <a:rPr lang="en-US" dirty="0"/>
              <a:t>- Debug in browser</a:t>
            </a:r>
          </a:p>
          <a:p>
            <a:pPr lvl="1"/>
            <a:r>
              <a:rPr lang="en-US" dirty="0"/>
              <a:t>- High performance</a:t>
            </a:r>
          </a:p>
          <a:p>
            <a:pPr lvl="1"/>
            <a:r>
              <a:rPr lang="en-US" dirty="0"/>
              <a:t>- Big API functionality</a:t>
            </a:r>
          </a:p>
          <a:p>
            <a:endParaRPr lang="en-US" dirty="0"/>
          </a:p>
          <a:p>
            <a:r>
              <a:rPr lang="en-US" dirty="0"/>
              <a:t>C++</a:t>
            </a:r>
          </a:p>
          <a:p>
            <a:pPr lvl="1"/>
            <a:r>
              <a:rPr lang="en-US" dirty="0"/>
              <a:t>- More Documentation</a:t>
            </a:r>
          </a:p>
          <a:p>
            <a:endParaRPr lang="en-US" dirty="0"/>
          </a:p>
        </p:txBody>
      </p:sp>
      <p:pic>
        <p:nvPicPr>
          <p:cNvPr id="1026" name="Picture 2" descr="Afbeeldingsresultaat voor javascript">
            <a:extLst>
              <a:ext uri="{FF2B5EF4-FFF2-40B4-BE49-F238E27FC236}">
                <a16:creationId xmlns:a16="http://schemas.microsoft.com/office/drawing/2014/main" id="{FC7B0FDF-2FD9-43E7-9A98-B07D42FDD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3765" y="3961694"/>
            <a:ext cx="3432175" cy="2286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8014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7F8BEA-E05F-4E2C-BA3D-3A4919214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625353" cy="1400530"/>
          </a:xfrm>
        </p:spPr>
        <p:txBody>
          <a:bodyPr/>
          <a:lstStyle/>
          <a:p>
            <a:r>
              <a:rPr lang="en-US" dirty="0"/>
              <a:t>Popular games made with Cocos2d</a:t>
            </a:r>
          </a:p>
        </p:txBody>
      </p:sp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DB9A89BE-4647-4989-AA8D-50E51B2765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8896" y="3962400"/>
            <a:ext cx="4601103" cy="2588121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25E95DD1-08A9-4FF9-8C3F-04470E195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211" y="1257300"/>
            <a:ext cx="5186474" cy="2424113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C5272CAE-C943-4DD7-BC62-30DF6C3F5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725" y="1257300"/>
            <a:ext cx="3048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843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26923D-BF84-4F56-887A-8327D0FF1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Cocos creator, basic environment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D9D3B41-94E4-406F-A45F-F7BCF87DD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361" y="1405218"/>
            <a:ext cx="8946541" cy="4195481"/>
          </a:xfrm>
        </p:spPr>
        <p:txBody>
          <a:bodyPr/>
          <a:lstStyle/>
          <a:p>
            <a:r>
              <a:rPr lang="en-US" dirty="0"/>
              <a:t>Making a new project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C86F504-408B-4B80-AA79-53AAE473F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160" y="2112384"/>
            <a:ext cx="6263124" cy="420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671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1694D5-230E-4F2D-A4FA-A6789DCDF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Cocos creator, basic environment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7295BBB-53BB-474D-A893-90D611E2C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0B77DA6C-2D65-4EDA-B0BC-E314191721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97572" y="1504950"/>
            <a:ext cx="10265728" cy="495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29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4917E7-6A05-429C-98A1-D74669BDD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Cocos creator, basic environment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8727058-A2C1-4FEB-96C3-F099A39CD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312" y="1300443"/>
            <a:ext cx="8946541" cy="4195481"/>
          </a:xfrm>
        </p:spPr>
        <p:txBody>
          <a:bodyPr/>
          <a:lstStyle/>
          <a:p>
            <a:r>
              <a:rPr lang="en-US" dirty="0"/>
              <a:t>Assets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2DB99951-0852-42FF-B774-311455A7531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28687" y="2548218"/>
            <a:ext cx="3833813" cy="3109632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DC2E126C-CF39-45EE-9D77-AFDADE167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0598" y="2548218"/>
            <a:ext cx="4026155" cy="310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371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08C20B-16C5-4FD4-8BEA-8DA6B8A02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Cocos creator, basic environment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5EA9F5B-C7A7-4498-9CF7-102ADAF4C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C581855-16FE-4DFE-9032-AD30CFB633A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46111" y="1597981"/>
            <a:ext cx="10875886" cy="483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3843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338</TotalTime>
  <Words>126</Words>
  <Application>Microsoft Office PowerPoint</Application>
  <PresentationFormat>Breedbeeld</PresentationFormat>
  <Paragraphs>42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</vt:lpstr>
      <vt:lpstr>Cocos2d</vt:lpstr>
      <vt:lpstr>What is cocos2d?</vt:lpstr>
      <vt:lpstr>What version to use?</vt:lpstr>
      <vt:lpstr>Different programming languages</vt:lpstr>
      <vt:lpstr>Popular games made with Cocos2d</vt:lpstr>
      <vt:lpstr>Cocos creator, basic environment</vt:lpstr>
      <vt:lpstr>Cocos creator, basic environment</vt:lpstr>
      <vt:lpstr>Cocos creator, basic environment</vt:lpstr>
      <vt:lpstr>Cocos creator, basic environment</vt:lpstr>
      <vt:lpstr>Node component</vt:lpstr>
      <vt:lpstr>Sprites</vt:lpstr>
      <vt:lpstr>Animations</vt:lpstr>
      <vt:lpstr>Compile the project to your device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Cocos2d</dc:title>
  <dc:creator>Wouter</dc:creator>
  <cp:lastModifiedBy>Wouter</cp:lastModifiedBy>
  <cp:revision>11</cp:revision>
  <dcterms:created xsi:type="dcterms:W3CDTF">2017-10-18T11:56:40Z</dcterms:created>
  <dcterms:modified xsi:type="dcterms:W3CDTF">2017-10-24T21:21:12Z</dcterms:modified>
</cp:coreProperties>
</file>

<file path=docProps/thumbnail.jpeg>
</file>